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2021/1/21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北海道整形災害外科学会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057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北海道整形災害外科学会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140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YASUHIRO KAWAMURA</cp:lastModifiedBy>
  <cp:revision>3</cp:revision>
  <dcterms:created xsi:type="dcterms:W3CDTF">2012-09-25T09:04:20Z</dcterms:created>
  <dcterms:modified xsi:type="dcterms:W3CDTF">2021-01-21T08:18:45Z</dcterms:modified>
</cp:coreProperties>
</file>